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63" r:id="rId6"/>
    <p:sldId id="264" r:id="rId7"/>
    <p:sldId id="265" r:id="rId8"/>
    <p:sldId id="269" r:id="rId9"/>
    <p:sldId id="266" r:id="rId10"/>
    <p:sldId id="267" r:id="rId11"/>
    <p:sldId id="268" r:id="rId12"/>
    <p:sldId id="270" r:id="rId13"/>
    <p:sldId id="27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161106-D912-4CAF-B713-E9E6DB477649}" v="33" dt="2023-04-28T10:48:37.2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3T07:43:50.18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3T07:43:53.13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 1753 24575,'-2'-90'0,"4"-102"0,2 172 0,0 0 0,2 1 0,0-1 0,1 1 0,0 0 0,19-31 0,16-44 0,-32 70 0,1 1 0,23-38 0,-1 3 0,30-48 0,-34 60 0,0 2 0,1 1 0,3 1 0,53-53 0,-24 36 0,91-66 0,-105 91 0,1 2 0,2 3 0,55-24 0,-54 33 0,103-26 0,-14 6 0,9-11 0,180-37 0,-153 53 0,299-18 0,203 50 0,-340 6 0,-232-5 0,131 5 0,-187 5 0,0 3 0,84 29 0,30 6 0,-49-22 0,104 24 0,-165-32 0,0 2 0,54 26 0,-87-35 0,42 10 0,-42-13 0,41 17 0,46 35 0,-41-19 0,33 20 0,123 95 0,-205-139 0,-1 1 0,0 0 0,-2 2 0,0 0 0,-1 0 0,23 40 0,59 134 0,-15-26 0,-73-150 0,103 196 0,-52-60-1365,-51-133-5461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3T07:43:54.634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1 473 24575,'22'0'0,"10"-1"0,41 6 0,-62-3 0,-1 0 0,1 0 0,-1 1 0,0 0 0,0 1 0,0 0 0,17 11 0,0 3 0,-16-10 0,1-1 0,-1 1 0,1-2 0,1 0 0,21 8 0,-31-13 0,1-1 0,-1 1 0,1-1 0,-1 1 0,1-1 0,-1 0 0,0 0 0,1-1 0,-1 1 0,1-1 0,-1 0 0,0 0 0,1 0 0,-1 0 0,0 0 0,0-1 0,0 1 0,0-1 0,0 0 0,0 0 0,0 0 0,-1 0 0,1-1 0,-1 1 0,1-1 0,-1 0 0,3-4 0,4-6 0,-1 1 0,-1-1 0,0-1 0,-1 0 0,0 0 0,5-22 0,-3 2 0,6-57 0,-11 70 0,2 1 0,10-34 0,-7 31 0,6-35 0,4-27-1365,-4 43-5461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3T07:43:57.16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59 24575,'741'0'0,"-718"-2"0,0 0 0,-1-2 0,0 0 0,35-12 0,-30 8 0,0 1 0,41-5 0,106 9-565,-151 3-235,8 1-6026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3T07:44:00.38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68 24575,'0'-2'0,"0"0"0,0 0 0,0 0 0,0 0 0,1 0 0,-1 0 0,1 0 0,-1 0 0,1 0 0,0 0 0,0 0 0,0 1 0,0-1 0,0 0 0,0 1 0,1-1 0,-1 1 0,3-3 0,-1 1 0,1 1 0,-1 0 0,1 0 0,-1 0 0,1 1 0,0-1 0,-1 1 0,1 0 0,5-1 0,9-1 0,1 2 0,0 0 0,25 2 0,-23-1 0,59 3-59,-34-1-376,0-2-1,68-8 1,-81 2-6391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3T07:44:03.07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1216 24575,'1'-1'0,"1"1"0,0 0 0,0-1 0,-1 1 0,1-1 0,0 1 0,-1-1 0,1 0 0,-1 1 0,1-1 0,0 0 0,-1 0 0,0 0 0,1 0 0,-1-1 0,0 1 0,1 0 0,-1-1 0,0 1 0,0 0 0,0-1 0,0 1 0,-1-1 0,2-2 0,14-45 0,-13 37 0,12-34 0,2 0 0,1 2 0,3 0 0,50-77 0,-28 62 0,2 3 0,74-71 0,-51 59 0,3 4 0,2 3 0,93-59 0,-116 92 0,1 2 0,82-29 0,15-7 0,-121 50 0,1 1 0,0 1 0,1 2 0,44-7 0,121-5 0,-109 13 0,713-11 0,-531 20 0,376-2 0,-567 4 0,148 28 0,-59-6 0,-143-24 0,63 7 0,0 4 0,-1 3 0,97 33 0,-48-6 0,-80-28 0,-1 2 0,-1 2 0,85 46 0,-19 13 0,20 11 0,-16-10 0,5 3 0,-89-62 0,-4-2 0,-1 1 0,0 1 0,45 39 0,-57-42 0,38 25 0,-2-3 0,112 89-1365,-138-106-5461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5-03T07:44:04.41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215 1 24575,'1'21'0,"0"0"0,2 1 0,0-1 0,2 0 0,7 22 0,43 97 0,-27-74 0,-24-57 0,0 1 0,-1 0 0,0 1 0,2 14 0,-4-22 0,-1-1 0,0 1 0,0 0 0,0 0 0,0-1 0,-1 1 0,1 0 0,-1-1 0,1 1 0,-1 0 0,0-1 0,0 1 0,0-1 0,0 1 0,-1-1 0,1 0 0,-1 1 0,1-1 0,-1 0 0,0 0 0,0 0 0,-3 2 0,-14 8 0,0-1 0,-1-1 0,0-1 0,-1 0 0,0-2 0,-33 8 0,-58 5-1365,80-13-5461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13783B-DA27-48F3-9DAF-AAEA5162BC0A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06146-4A1B-47BC-AFBB-88AA6169B1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869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B1C45-680D-596E-4982-EF80AC874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279CE1-FC04-B8FF-8A1F-DDD7B5A9D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07C30F-0735-3DB5-0BE7-D1E0B0996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9925FF-46A0-10F8-E2B9-6418778CB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0C763-8A8F-6BC0-22B4-CD0F225E0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683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91974-B195-BF98-5073-23E68B1EE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EDD7BA-0360-CACE-4CB8-19EE85EFDF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A33F12-0DB0-E49A-6B5C-A1A3E0CF3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8D4F31-2017-413E-FE33-06B1A222F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3BBE85-7EF0-ACF2-2EBF-F76DEFEB6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244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67E6DE-A44E-6518-3E08-87EEAC0610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D21BB4-8EA8-CC87-4316-8C3D437C6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A79278-A34E-0120-41F6-0C2B02924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20EAF2-5B23-7EA4-07A0-EC26F6C11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79C883-E98E-2AB5-8049-5D9EAB3F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2082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DDBFA0-4B51-8C41-B239-4C56B1AB6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69F424-2261-8E39-099D-D098C6E39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10662E-DDFC-34B9-88C9-0A5A8B6D2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F4653C-4F1C-255E-952C-F65710475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91BD98-05CA-8220-FEAC-DA77AB7C4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17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85E496-5FE4-E765-DFA4-C525E9A31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42372F-3448-CAF9-B4B7-A359929F2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601CC0-86E0-21FD-F37E-D58D69876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39944A-8AED-09A1-0A84-A60B41FCB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DFA06D-BEF9-B699-2269-1BC1AEDFF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665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22B80E-EB4B-694E-E3AF-1140CF526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C93CB3-9235-2607-EEFA-148AC705A6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C7FAE1-75DD-9006-5E70-EF0F24EBDC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B5E0DB-D0F3-BF0C-FEA3-61FFB5FD5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777AE9-395A-F4EF-0904-12760EAC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DB9DD8-95FE-E86C-C608-BF9EC2F0F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0769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E87A5-67BA-C988-140C-77AE93071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8F8CB-586A-DC96-DC21-73BECA058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7A7B61-3291-26AE-5674-0FFCBACA9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05A005-59B5-7FEA-B15B-933F33C9AF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B1381C-7660-3D12-745D-BCE2CA8889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576279-9812-4FBF-4D8C-6E29CF25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CE3197B-8DF0-90BE-9CFD-75D95421D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A55463-0FB8-0F65-73B9-EF76E9CE4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763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286DCA-D062-BF9E-84E8-E8B40C311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F81F0BD-DE60-E0F1-55B4-8FB1DB633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F55E06-5D37-0E29-51CA-62A530930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E683AF-7A2B-CF46-4CBF-6BF2C3C93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85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1D0851-696A-31AE-7584-1981090D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817B16F-EE19-EAFB-2D99-936631F81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8DD6C4-D1DD-4C83-C4FF-1595F023A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8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0D4035-E656-1519-3C91-60443AC76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F2EB69-96B5-7CEA-C81A-FEF87FF08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4F08D9-3BD6-0CAD-4597-914933D17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680D13-0370-59A5-902A-30455AEC2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047E85-2A9D-617F-B914-3AE86731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3C278E-CE5E-21AB-157B-23B9F7C7F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656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54CDCA-2CF2-EB29-38B8-83E169B3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A5A5B2-3A0F-DD19-1537-3714719CA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526041-6153-4904-760D-E84E8AA5F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BCC9D2-21A3-95E2-4766-199EC88F3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A49FC6-7EC9-BCFE-A5FD-C7F9E7E6E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64F51C-538F-A88F-0A34-0E6EB56F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406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06C72F2-E286-D685-0A30-58AF753BD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A7537A-85F8-401C-6F0C-ABC7060D1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DC7B52-F62E-0FC8-4253-55AB472E10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6F8427-390D-8B49-4037-03092D6C1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35318C-0D5E-6228-8A66-4597B207A2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1CEA3D-1504-F225-70ED-710A768B8090}"/>
              </a:ext>
            </a:extLst>
          </p:cNvPr>
          <p:cNvSpPr txBox="1"/>
          <p:nvPr userDrawn="1"/>
        </p:nvSpPr>
        <p:spPr>
          <a:xfrm>
            <a:off x="11353800" y="6311900"/>
            <a:ext cx="8478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1B1FAF5-BD64-4795-BAE0-748E094DB323}" type="slidenum">
              <a:rPr lang="ko-KR" altLang="en-US" sz="2000" b="1" smtClean="0"/>
              <a:t>‹#›</a:t>
            </a:fld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0182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4.png"/><Relationship Id="rId2" Type="http://schemas.openxmlformats.org/officeDocument/2006/relationships/image" Target="../media/image9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10" Type="http://schemas.openxmlformats.org/officeDocument/2006/relationships/image" Target="../media/image13.png"/><Relationship Id="rId4" Type="http://schemas.openxmlformats.org/officeDocument/2006/relationships/image" Target="../media/image10.png"/><Relationship Id="rId9" Type="http://schemas.openxmlformats.org/officeDocument/2006/relationships/customXml" Target="../ink/ink4.xml"/><Relationship Id="rId1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A6CC86-D0B5-B96A-47C0-96D1BF54B2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74259"/>
            <a:ext cx="9144000" cy="103570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WAP Game 1</a:t>
            </a:r>
            <a:br>
              <a:rPr lang="en-US" altLang="ko-KR" dirty="0"/>
            </a:br>
            <a:r>
              <a:rPr lang="ko-KR" altLang="en-US" sz="5300" dirty="0"/>
              <a:t>중간 발표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DDCC850-4AE4-4C5E-3A41-5106A2A34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26641" y="4556778"/>
            <a:ext cx="2738718" cy="1655762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202130439 </a:t>
            </a:r>
            <a:r>
              <a:rPr lang="ko-KR" altLang="en-US" dirty="0"/>
              <a:t>우상원</a:t>
            </a:r>
            <a:endParaRPr lang="en-US" altLang="ko-KR" dirty="0"/>
          </a:p>
          <a:p>
            <a:r>
              <a:rPr lang="en-US" altLang="ko-KR" dirty="0"/>
              <a:t>202213356 </a:t>
            </a:r>
            <a:r>
              <a:rPr lang="ko-KR" altLang="en-US" dirty="0"/>
              <a:t>이문빈</a:t>
            </a:r>
            <a:endParaRPr lang="en-US" altLang="ko-KR" dirty="0"/>
          </a:p>
          <a:p>
            <a:r>
              <a:rPr lang="en-US" altLang="ko-KR" dirty="0"/>
              <a:t>201830282 </a:t>
            </a:r>
            <a:r>
              <a:rPr lang="ko-KR" altLang="en-US" dirty="0"/>
              <a:t>장선우</a:t>
            </a:r>
            <a:endParaRPr lang="en-US" altLang="ko-KR" dirty="0"/>
          </a:p>
          <a:p>
            <a:r>
              <a:rPr lang="en-US" altLang="ko-KR" dirty="0"/>
              <a:t>201912504 </a:t>
            </a:r>
            <a:r>
              <a:rPr lang="ko-KR" altLang="en-US" dirty="0"/>
              <a:t>조유진</a:t>
            </a:r>
          </a:p>
        </p:txBody>
      </p:sp>
    </p:spTree>
    <p:extLst>
      <p:ext uri="{BB962C8B-B14F-4D97-AF65-F5344CB8AC3E}">
        <p14:creationId xmlns:p14="http://schemas.microsoft.com/office/powerpoint/2010/main" val="4030372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개발 일정</a:t>
            </a:r>
            <a:br>
              <a:rPr lang="en-US" altLang="ko-KR" sz="4000" dirty="0"/>
            </a:br>
            <a:r>
              <a:rPr lang="en-US" altLang="ko-KR" sz="3200" dirty="0">
                <a:solidFill>
                  <a:schemeClr val="bg1"/>
                </a:solidFill>
              </a:rPr>
              <a:t>-</a:t>
            </a:r>
            <a:r>
              <a:rPr lang="ko-KR" altLang="en-US" sz="3200" dirty="0">
                <a:solidFill>
                  <a:schemeClr val="bg1"/>
                </a:solidFill>
              </a:rPr>
              <a:t>보스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grpSp>
        <p:nvGrpSpPr>
          <p:cNvPr id="4" name="그룹 1001">
            <a:extLst>
              <a:ext uri="{FF2B5EF4-FFF2-40B4-BE49-F238E27FC236}">
                <a16:creationId xmlns:a16="http://schemas.microsoft.com/office/drawing/2014/main" id="{2AD43049-BBA5-1465-47A9-057C08E5A443}"/>
              </a:ext>
            </a:extLst>
          </p:cNvPr>
          <p:cNvGrpSpPr/>
          <p:nvPr/>
        </p:nvGrpSpPr>
        <p:grpSpPr>
          <a:xfrm>
            <a:off x="1328140" y="1869373"/>
            <a:ext cx="9156980" cy="4280123"/>
            <a:chOff x="1665681" y="2398904"/>
            <a:chExt cx="15766700" cy="6986619"/>
          </a:xfrm>
        </p:grpSpPr>
        <p:pic>
          <p:nvPicPr>
            <p:cNvPr id="5" name="Object 3">
              <a:extLst>
                <a:ext uri="{FF2B5EF4-FFF2-40B4-BE49-F238E27FC236}">
                  <a16:creationId xmlns:a16="http://schemas.microsoft.com/office/drawing/2014/main" id="{C747DCAA-A264-694A-3FBF-12712AF05D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65681" y="2398904"/>
              <a:ext cx="15766700" cy="6986619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3F95A7F-DBD9-A811-C250-FFF709ED342A}"/>
              </a:ext>
            </a:extLst>
          </p:cNvPr>
          <p:cNvGrpSpPr/>
          <p:nvPr/>
        </p:nvGrpSpPr>
        <p:grpSpPr>
          <a:xfrm>
            <a:off x="4814960" y="2244120"/>
            <a:ext cx="2214360" cy="641520"/>
            <a:chOff x="4814960" y="2244120"/>
            <a:chExt cx="2214360" cy="6415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17" name="잉크 16">
                  <a:extLst>
                    <a:ext uri="{FF2B5EF4-FFF2-40B4-BE49-F238E27FC236}">
                      <a16:creationId xmlns:a16="http://schemas.microsoft.com/office/drawing/2014/main" id="{CF355109-376A-E2FD-62C1-406DECF2A6FD}"/>
                    </a:ext>
                  </a:extLst>
                </p14:cNvPr>
                <p14:cNvContentPartPr/>
                <p14:nvPr/>
              </p14:nvContentPartPr>
              <p14:xfrm>
                <a:off x="4815320" y="2885280"/>
                <a:ext cx="360" cy="360"/>
              </p14:xfrm>
            </p:contentPart>
          </mc:Choice>
          <mc:Fallback>
            <p:pic>
              <p:nvPicPr>
                <p:cNvPr id="17" name="잉크 16">
                  <a:extLst>
                    <a:ext uri="{FF2B5EF4-FFF2-40B4-BE49-F238E27FC236}">
                      <a16:creationId xmlns:a16="http://schemas.microsoft.com/office/drawing/2014/main" id="{CF355109-376A-E2FD-62C1-406DECF2A6FD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806680" y="2876280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B2DD388F-87F1-33E1-81DA-B36CFF53EB90}"/>
                    </a:ext>
                  </a:extLst>
                </p14:cNvPr>
                <p14:cNvContentPartPr/>
                <p14:nvPr/>
              </p14:nvContentPartPr>
              <p14:xfrm>
                <a:off x="4814960" y="2244120"/>
                <a:ext cx="2129040" cy="631440"/>
              </p14:xfrm>
            </p:contentPart>
          </mc:Choice>
          <mc:Fallback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B2DD388F-87F1-33E1-81DA-B36CFF53EB90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805960" y="2235120"/>
                  <a:ext cx="2146680" cy="6490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AABCC6EC-8DC6-EC80-1658-7DE961336F2B}"/>
                    </a:ext>
                  </a:extLst>
                </p14:cNvPr>
                <p14:cNvContentPartPr/>
                <p14:nvPr/>
              </p14:nvContentPartPr>
              <p14:xfrm>
                <a:off x="6816920" y="2654160"/>
                <a:ext cx="212400" cy="209520"/>
              </p14:xfrm>
            </p:contentPart>
          </mc:Choice>
          <mc:Fallback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AABCC6EC-8DC6-EC80-1658-7DE961336F2B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808280" y="2645160"/>
                  <a:ext cx="230040" cy="2271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1" name="잉크 20">
                <a:extLst>
                  <a:ext uri="{FF2B5EF4-FFF2-40B4-BE49-F238E27FC236}">
                    <a16:creationId xmlns:a16="http://schemas.microsoft.com/office/drawing/2014/main" id="{907142B6-FCF4-A7F4-D531-1AD01265D376}"/>
                  </a:ext>
                </a:extLst>
              </p14:cNvPr>
              <p14:cNvContentPartPr/>
              <p14:nvPr/>
            </p14:nvContentPartPr>
            <p14:xfrm>
              <a:off x="3413120" y="3138360"/>
              <a:ext cx="446040" cy="21240"/>
            </p14:xfrm>
          </p:contentPart>
        </mc:Choice>
        <mc:Fallback>
          <p:pic>
            <p:nvPicPr>
              <p:cNvPr id="21" name="잉크 20">
                <a:extLst>
                  <a:ext uri="{FF2B5EF4-FFF2-40B4-BE49-F238E27FC236}">
                    <a16:creationId xmlns:a16="http://schemas.microsoft.com/office/drawing/2014/main" id="{907142B6-FCF4-A7F4-D531-1AD01265D37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04480" y="3129720"/>
                <a:ext cx="463680" cy="38880"/>
              </a:xfrm>
              <a:prstGeom prst="rect">
                <a:avLst/>
              </a:prstGeom>
            </p:spPr>
          </p:pic>
        </mc:Fallback>
      </mc:AlternateContent>
      <p:grpSp>
        <p:nvGrpSpPr>
          <p:cNvPr id="26" name="그룹 25">
            <a:extLst>
              <a:ext uri="{FF2B5EF4-FFF2-40B4-BE49-F238E27FC236}">
                <a16:creationId xmlns:a16="http://schemas.microsoft.com/office/drawing/2014/main" id="{28268B10-1A6A-2984-9AD5-9094E57D8D4D}"/>
              </a:ext>
            </a:extLst>
          </p:cNvPr>
          <p:cNvGrpSpPr/>
          <p:nvPr/>
        </p:nvGrpSpPr>
        <p:grpSpPr>
          <a:xfrm>
            <a:off x="4957880" y="3433200"/>
            <a:ext cx="2597040" cy="621000"/>
            <a:chOff x="4957880" y="3433200"/>
            <a:chExt cx="2597040" cy="6210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22" name="잉크 21">
                  <a:extLst>
                    <a:ext uri="{FF2B5EF4-FFF2-40B4-BE49-F238E27FC236}">
                      <a16:creationId xmlns:a16="http://schemas.microsoft.com/office/drawing/2014/main" id="{F5BFF60D-8348-6841-9108-0FF8BF3E6FE9}"/>
                    </a:ext>
                  </a:extLst>
                </p14:cNvPr>
                <p14:cNvContentPartPr/>
                <p14:nvPr/>
              </p14:nvContentPartPr>
              <p14:xfrm>
                <a:off x="7375640" y="4029360"/>
                <a:ext cx="179280" cy="24840"/>
              </p14:xfrm>
            </p:contentPart>
          </mc:Choice>
          <mc:Fallback>
            <p:pic>
              <p:nvPicPr>
                <p:cNvPr id="22" name="잉크 21">
                  <a:extLst>
                    <a:ext uri="{FF2B5EF4-FFF2-40B4-BE49-F238E27FC236}">
                      <a16:creationId xmlns:a16="http://schemas.microsoft.com/office/drawing/2014/main" id="{F5BFF60D-8348-6841-9108-0FF8BF3E6FE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7367000" y="4020360"/>
                  <a:ext cx="196920" cy="4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3">
              <p14:nvContentPartPr>
                <p14:cNvPr id="23" name="잉크 22">
                  <a:extLst>
                    <a:ext uri="{FF2B5EF4-FFF2-40B4-BE49-F238E27FC236}">
                      <a16:creationId xmlns:a16="http://schemas.microsoft.com/office/drawing/2014/main" id="{2E0F2D79-16EC-27AD-B431-E7FFDAE3C041}"/>
                    </a:ext>
                  </a:extLst>
                </p14:cNvPr>
                <p14:cNvContentPartPr/>
                <p14:nvPr/>
              </p14:nvContentPartPr>
              <p14:xfrm>
                <a:off x="4957880" y="3433200"/>
                <a:ext cx="2061720" cy="437760"/>
              </p14:xfrm>
            </p:contentPart>
          </mc:Choice>
          <mc:Fallback>
            <p:pic>
              <p:nvPicPr>
                <p:cNvPr id="23" name="잉크 22">
                  <a:extLst>
                    <a:ext uri="{FF2B5EF4-FFF2-40B4-BE49-F238E27FC236}">
                      <a16:creationId xmlns:a16="http://schemas.microsoft.com/office/drawing/2014/main" id="{2E0F2D79-16EC-27AD-B431-E7FFDAE3C041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949240" y="3424200"/>
                  <a:ext cx="2079360" cy="45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5">
              <p14:nvContentPartPr>
                <p14:cNvPr id="24" name="잉크 23">
                  <a:extLst>
                    <a:ext uri="{FF2B5EF4-FFF2-40B4-BE49-F238E27FC236}">
                      <a16:creationId xmlns:a16="http://schemas.microsoft.com/office/drawing/2014/main" id="{A71EFE1F-CBCE-0D5A-0EA0-1A6A8DBACF29}"/>
                    </a:ext>
                  </a:extLst>
                </p14:cNvPr>
                <p14:cNvContentPartPr/>
                <p14:nvPr/>
              </p14:nvContentPartPr>
              <p14:xfrm>
                <a:off x="6953360" y="3707880"/>
                <a:ext cx="123480" cy="209160"/>
              </p14:xfrm>
            </p:contentPart>
          </mc:Choice>
          <mc:Fallback>
            <p:pic>
              <p:nvPicPr>
                <p:cNvPr id="24" name="잉크 23">
                  <a:extLst>
                    <a:ext uri="{FF2B5EF4-FFF2-40B4-BE49-F238E27FC236}">
                      <a16:creationId xmlns:a16="http://schemas.microsoft.com/office/drawing/2014/main" id="{A71EFE1F-CBCE-0D5A-0EA0-1A6A8DBACF29}"/>
                    </a:ext>
                  </a:extLst>
                </p:cNvPr>
                <p:cNvPicPr/>
                <p:nvPr/>
              </p:nvPicPr>
              <p:blipFill>
                <a:blip r:embed="rId16"/>
                <a:stretch>
                  <a:fillRect/>
                </a:stretch>
              </p:blipFill>
              <p:spPr>
                <a:xfrm>
                  <a:off x="6944720" y="3699240"/>
                  <a:ext cx="141120" cy="2268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3864786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A6F4A-A33D-E75D-7CEA-C46C1AAB3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변경사항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협업 프로세스 개선</a:t>
            </a:r>
            <a:endParaRPr lang="ko-KR" altLang="en-US" sz="4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E00015-5490-8DFD-4477-AA7E12942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247" y="2250807"/>
            <a:ext cx="4918288" cy="34780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7E600A-1B54-6B79-A640-B655F9404854}"/>
              </a:ext>
            </a:extLst>
          </p:cNvPr>
          <p:cNvSpPr txBox="1"/>
          <p:nvPr/>
        </p:nvSpPr>
        <p:spPr>
          <a:xfrm>
            <a:off x="6892739" y="2835649"/>
            <a:ext cx="38380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기존 방식</a:t>
            </a:r>
            <a:r>
              <a:rPr lang="en-US" altLang="ko-KR" sz="2400" dirty="0"/>
              <a:t>:</a:t>
            </a:r>
          </a:p>
          <a:p>
            <a:endParaRPr lang="en-US" altLang="ko-KR" sz="2400" dirty="0"/>
          </a:p>
          <a:p>
            <a:r>
              <a:rPr lang="ko-KR" altLang="en-US" sz="2400" dirty="0"/>
              <a:t>파일 내용 확인 불가능</a:t>
            </a:r>
            <a:endParaRPr lang="en-US" altLang="ko-KR" sz="2400" dirty="0"/>
          </a:p>
          <a:p>
            <a:r>
              <a:rPr lang="en-US" altLang="ko-KR" sz="2400" dirty="0"/>
              <a:t>Diff</a:t>
            </a:r>
            <a:r>
              <a:rPr lang="ko-KR" altLang="en-US" sz="2400" dirty="0"/>
              <a:t> 확인 불가능</a:t>
            </a:r>
            <a:br>
              <a:rPr lang="en-US" altLang="ko-KR" sz="2400" dirty="0"/>
            </a:br>
            <a:r>
              <a:rPr lang="ko-KR" altLang="en-US" sz="2400" dirty="0"/>
              <a:t>부분적인 수정 불가능</a:t>
            </a:r>
            <a:endParaRPr lang="en-US" altLang="ko-KR" sz="2400" dirty="0"/>
          </a:p>
          <a:p>
            <a:r>
              <a:rPr lang="en-US" altLang="ko-KR" sz="2400" dirty="0"/>
              <a:t>Merge </a:t>
            </a:r>
            <a:r>
              <a:rPr lang="ko-KR" altLang="en-US" sz="2400" dirty="0"/>
              <a:t>불가능</a:t>
            </a:r>
          </a:p>
        </p:txBody>
      </p:sp>
    </p:spTree>
    <p:extLst>
      <p:ext uri="{BB962C8B-B14F-4D97-AF65-F5344CB8AC3E}">
        <p14:creationId xmlns:p14="http://schemas.microsoft.com/office/powerpoint/2010/main" val="358043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565319D-848A-FF4C-9B0C-06AB05565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5471" y="3429000"/>
            <a:ext cx="6501058" cy="305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8E488EC-ADB6-F65D-B138-67CB3F4238E0}"/>
              </a:ext>
            </a:extLst>
          </p:cNvPr>
          <p:cNvSpPr/>
          <p:nvPr/>
        </p:nvSpPr>
        <p:spPr>
          <a:xfrm>
            <a:off x="2663639" y="1972376"/>
            <a:ext cx="2017619" cy="1246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.mod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바이너리 파일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59243392-46B4-F6F4-F81B-AA6288C4BE45}"/>
              </a:ext>
            </a:extLst>
          </p:cNvPr>
          <p:cNvCxnSpPr>
            <a:cxnSpLocks/>
            <a:stCxn id="3" idx="3"/>
            <a:endCxn id="17" idx="1"/>
          </p:cNvCxnSpPr>
          <p:nvPr/>
        </p:nvCxnSpPr>
        <p:spPr>
          <a:xfrm>
            <a:off x="4681258" y="2595423"/>
            <a:ext cx="28294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A93E04DC-2519-E647-C3C9-EB3B49952965}"/>
              </a:ext>
            </a:extLst>
          </p:cNvPr>
          <p:cNvSpPr/>
          <p:nvPr/>
        </p:nvSpPr>
        <p:spPr>
          <a:xfrm>
            <a:off x="5211715" y="2084364"/>
            <a:ext cx="1768570" cy="10221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Mod2Lua.py</a:t>
            </a:r>
          </a:p>
          <a:p>
            <a:pPr algn="ctr"/>
            <a:r>
              <a:rPr lang="en-US" altLang="ko-KR" dirty="0"/>
              <a:t>Git</a:t>
            </a:r>
            <a:r>
              <a:rPr lang="ko-KR" altLang="en-US" dirty="0"/>
              <a:t> </a:t>
            </a:r>
            <a:r>
              <a:rPr lang="en-US" altLang="ko-KR" dirty="0"/>
              <a:t>Hooks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583F28E-41FF-F66A-449B-DDEBC04E0339}"/>
              </a:ext>
            </a:extLst>
          </p:cNvPr>
          <p:cNvSpPr/>
          <p:nvPr/>
        </p:nvSpPr>
        <p:spPr>
          <a:xfrm>
            <a:off x="7510742" y="1972376"/>
            <a:ext cx="2017619" cy="1246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.</a:t>
            </a:r>
            <a:r>
              <a:rPr lang="en-US" altLang="ko-KR" dirty="0" err="1"/>
              <a:t>lua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텍스트 파일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변경사항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협업 프로세스 개선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552566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인벤토리</a:t>
            </a:r>
            <a:endParaRPr lang="ko-KR" alt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9135BD-F217-FE57-8A21-C77B4F8BEEFB}"/>
              </a:ext>
            </a:extLst>
          </p:cNvPr>
          <p:cNvSpPr txBox="1"/>
          <p:nvPr/>
        </p:nvSpPr>
        <p:spPr>
          <a:xfrm>
            <a:off x="7457979" y="3429000"/>
            <a:ext cx="3758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DB </a:t>
            </a:r>
            <a:r>
              <a:rPr lang="ko-KR" altLang="en-US" sz="2000" dirty="0"/>
              <a:t>및 기본 로직 구현 완료</a:t>
            </a:r>
          </a:p>
        </p:txBody>
      </p:sp>
      <p:pic>
        <p:nvPicPr>
          <p:cNvPr id="3" name="그림 2" descr="텍스트, 전자제품, 계산기, 스크린샷이(가) 표시된 사진&#10;&#10;자동 생성된 설명">
            <a:extLst>
              <a:ext uri="{FF2B5EF4-FFF2-40B4-BE49-F238E27FC236}">
                <a16:creationId xmlns:a16="http://schemas.microsoft.com/office/drawing/2014/main" id="{9F2EA8BB-7806-868D-D297-66E26B7AA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42" y="211461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331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인벤토리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199A62-7DA6-EA04-3AF7-11ACAFDBFCC0}"/>
              </a:ext>
            </a:extLst>
          </p:cNvPr>
          <p:cNvSpPr txBox="1"/>
          <p:nvPr/>
        </p:nvSpPr>
        <p:spPr>
          <a:xfrm>
            <a:off x="2159666" y="5372572"/>
            <a:ext cx="7872668" cy="494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정적인 데이터는 구글 스프레드 시트에 연동하여 </a:t>
            </a:r>
            <a:r>
              <a:rPr lang="en-US" altLang="ko-KR" sz="2000" dirty="0" err="1"/>
              <a:t>DataSet</a:t>
            </a:r>
            <a:r>
              <a:rPr lang="ko-KR" altLang="en-US" sz="2000" dirty="0"/>
              <a:t>으로 사용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60BCAD7-12B4-ED04-878D-775497476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467" y="1990524"/>
            <a:ext cx="9431066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6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인벤토리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808D2-12F8-C866-5AB5-E53D41D6CD6D}"/>
              </a:ext>
            </a:extLst>
          </p:cNvPr>
          <p:cNvSpPr txBox="1"/>
          <p:nvPr/>
        </p:nvSpPr>
        <p:spPr>
          <a:xfrm>
            <a:off x="715546" y="2372930"/>
            <a:ext cx="9711313" cy="3262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피드백 지연을 줄이기 위해 </a:t>
            </a:r>
            <a:r>
              <a:rPr lang="en-US" altLang="ko-KR" sz="2800" dirty="0"/>
              <a:t>Lazy update </a:t>
            </a:r>
            <a:r>
              <a:rPr lang="ko-KR" altLang="en-US" sz="2800" dirty="0"/>
              <a:t>사용</a:t>
            </a:r>
            <a:endParaRPr lang="en-US" altLang="ko-KR" sz="28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기존 방법</a:t>
            </a:r>
            <a:r>
              <a:rPr lang="en-US" altLang="ko-KR" sz="2000" dirty="0"/>
              <a:t>: </a:t>
            </a:r>
            <a:r>
              <a:rPr lang="ko-KR" altLang="en-US" sz="2000" dirty="0"/>
              <a:t>클라이언트에서 </a:t>
            </a:r>
            <a:r>
              <a:rPr lang="en-US" altLang="ko-KR" sz="2000" dirty="0" err="1"/>
              <a:t>api</a:t>
            </a:r>
            <a:r>
              <a:rPr lang="en-US" altLang="ko-KR" sz="2000" dirty="0"/>
              <a:t> </a:t>
            </a:r>
            <a:r>
              <a:rPr lang="ko-KR" altLang="en-US" sz="2000" dirty="0"/>
              <a:t>호출 </a:t>
            </a:r>
            <a:r>
              <a:rPr lang="en-US" altLang="ko-KR" sz="2000" dirty="0"/>
              <a:t>– </a:t>
            </a:r>
            <a:r>
              <a:rPr lang="ko-KR" altLang="en-US" sz="2000" dirty="0"/>
              <a:t>서버에서 연산 실행 </a:t>
            </a:r>
            <a:r>
              <a:rPr lang="en-US" altLang="ko-KR" sz="2000" dirty="0"/>
              <a:t>–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	   </a:t>
            </a:r>
            <a:r>
              <a:rPr lang="ko-KR" altLang="en-US" sz="2000" dirty="0"/>
              <a:t>서버에서 클라이언트로 정보 전달 </a:t>
            </a:r>
            <a:r>
              <a:rPr lang="en-US" altLang="ko-KR" sz="2000" dirty="0"/>
              <a:t>– </a:t>
            </a:r>
            <a:r>
              <a:rPr lang="ko-KR" altLang="en-US" sz="2000" dirty="0"/>
              <a:t>클라이언트에서 정보 갱신 </a:t>
            </a:r>
            <a:r>
              <a:rPr lang="en-US" altLang="ko-KR" sz="2000" dirty="0"/>
              <a:t>– </a:t>
            </a:r>
            <a:r>
              <a:rPr lang="en-US" altLang="ko-KR" sz="2000" dirty="0">
                <a:solidFill>
                  <a:srgbClr val="FF0000"/>
                </a:solidFill>
              </a:rPr>
              <a:t>UI </a:t>
            </a:r>
            <a:r>
              <a:rPr lang="ko-KR" altLang="en-US" sz="2000" dirty="0">
                <a:solidFill>
                  <a:srgbClr val="FF0000"/>
                </a:solidFill>
              </a:rPr>
              <a:t>갱신</a:t>
            </a:r>
            <a:endParaRPr lang="en-US" altLang="ko-KR" sz="2000" dirty="0">
              <a:solidFill>
                <a:srgbClr val="FF0000"/>
              </a:solidFill>
            </a:endParaRPr>
          </a:p>
          <a:p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Lazy update: </a:t>
            </a:r>
            <a:r>
              <a:rPr lang="ko-KR" altLang="en-US" sz="2000" dirty="0"/>
              <a:t>클라이언트에서 연산 실행 </a:t>
            </a:r>
            <a:r>
              <a:rPr lang="en-US" altLang="ko-KR" sz="2000" dirty="0"/>
              <a:t>– </a:t>
            </a:r>
            <a:r>
              <a:rPr lang="en-US" altLang="ko-KR" sz="2000" dirty="0">
                <a:solidFill>
                  <a:srgbClr val="FF0000"/>
                </a:solidFill>
              </a:rPr>
              <a:t>UI </a:t>
            </a:r>
            <a:r>
              <a:rPr lang="ko-KR" altLang="en-US" sz="2000" dirty="0">
                <a:solidFill>
                  <a:srgbClr val="FF0000"/>
                </a:solidFill>
              </a:rPr>
              <a:t>갱신 </a:t>
            </a:r>
            <a:r>
              <a:rPr lang="en-US" altLang="ko-KR" sz="2000" dirty="0"/>
              <a:t>– </a:t>
            </a:r>
            <a:r>
              <a:rPr lang="ko-KR" altLang="en-US" sz="2000" dirty="0"/>
              <a:t>클라이언트에서 </a:t>
            </a:r>
            <a:r>
              <a:rPr lang="en-US" altLang="ko-KR" sz="2000" dirty="0" err="1"/>
              <a:t>api</a:t>
            </a:r>
            <a:r>
              <a:rPr lang="en-US" altLang="ko-KR" sz="2000" dirty="0"/>
              <a:t> </a:t>
            </a:r>
            <a:r>
              <a:rPr lang="ko-KR" altLang="en-US" sz="2000" dirty="0"/>
              <a:t>호출 </a:t>
            </a:r>
            <a:r>
              <a:rPr lang="en-US" altLang="ko-KR" sz="2000" dirty="0"/>
              <a:t>- ....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5834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캐릭터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808D2-12F8-C866-5AB5-E53D41D6CD6D}"/>
              </a:ext>
            </a:extLst>
          </p:cNvPr>
          <p:cNvSpPr txBox="1"/>
          <p:nvPr/>
        </p:nvSpPr>
        <p:spPr>
          <a:xfrm>
            <a:off x="4757491" y="5332506"/>
            <a:ext cx="267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State Machine</a:t>
            </a:r>
            <a:r>
              <a:rPr lang="ko-KR" altLang="en-US" dirty="0"/>
              <a:t>으로 구현</a:t>
            </a:r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3F5CFBC5-7517-5FD4-719B-8AA05E5D6A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2399" y="2725270"/>
            <a:ext cx="4267200" cy="196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014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보스</a:t>
            </a:r>
            <a:endParaRPr lang="ko-KR" altLang="en-US" sz="4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050E8A-7D2F-3145-210F-32731FC01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179" y="2590481"/>
            <a:ext cx="4791641" cy="269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461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보스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808D2-12F8-C866-5AB5-E53D41D6CD6D}"/>
              </a:ext>
            </a:extLst>
          </p:cNvPr>
          <p:cNvSpPr txBox="1"/>
          <p:nvPr/>
        </p:nvSpPr>
        <p:spPr>
          <a:xfrm>
            <a:off x="3521498" y="6100204"/>
            <a:ext cx="4530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Behaviour</a:t>
            </a:r>
            <a:r>
              <a:rPr lang="en-US" altLang="ko-KR" dirty="0"/>
              <a:t> Tree</a:t>
            </a:r>
            <a:r>
              <a:rPr lang="ko-KR" altLang="en-US" dirty="0"/>
              <a:t>와 </a:t>
            </a:r>
            <a:r>
              <a:rPr lang="en-US" altLang="ko-KR" dirty="0"/>
              <a:t>State Machine</a:t>
            </a:r>
            <a:r>
              <a:rPr lang="ko-KR" altLang="en-US" dirty="0"/>
              <a:t>으로 구현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F41FA33-84E7-068D-914C-4BBCF0BF3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4691" y="1949728"/>
            <a:ext cx="2988012" cy="37530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77D5ED-B702-240F-E4A3-267FEA52F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218" y="1949728"/>
            <a:ext cx="4867275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90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E14D7F540F35B468BA64A314BA30FF0" ma:contentTypeVersion="4" ma:contentTypeDescription="새 문서를 만듭니다." ma:contentTypeScope="" ma:versionID="823feba5b05e19280be375e1066c19b7">
  <xsd:schema xmlns:xsd="http://www.w3.org/2001/XMLSchema" xmlns:xs="http://www.w3.org/2001/XMLSchema" xmlns:p="http://schemas.microsoft.com/office/2006/metadata/properties" xmlns:ns3="b742ef55-5b73-48b8-9e5a-be290748a8af" targetNamespace="http://schemas.microsoft.com/office/2006/metadata/properties" ma:root="true" ma:fieldsID="96ada5517bd0105d5f64dfee587a7b36" ns3:_="">
    <xsd:import namespace="b742ef55-5b73-48b8-9e5a-be290748a8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42ef55-5b73-48b8-9e5a-be290748a8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6FEA7C3-B98E-48B6-94F0-6960904545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742ef55-5b73-48b8-9e5a-be290748a8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F1C2813-B38F-48DF-A4BB-9648E558113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01F1403-FDBB-4A02-B972-D235FCFCD051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b742ef55-5b73-48b8-9e5a-be290748a8af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391</TotalTime>
  <Words>160</Words>
  <Application>Microsoft Office PowerPoint</Application>
  <PresentationFormat>와이드스크린</PresentationFormat>
  <Paragraphs>38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WAP Game 1 중간 발표</vt:lpstr>
      <vt:lpstr>변경사항 -협업 프로세스 개선</vt:lpstr>
      <vt:lpstr>변경사항 -협업 프로세스 개선</vt:lpstr>
      <vt:lpstr>진행사항 -인벤토리</vt:lpstr>
      <vt:lpstr>진행사항 -인벤토리</vt:lpstr>
      <vt:lpstr>진행사항 -인벤토리</vt:lpstr>
      <vt:lpstr>진행사항 -캐릭터</vt:lpstr>
      <vt:lpstr>진행사항 -보스</vt:lpstr>
      <vt:lpstr>진행사항 -보스</vt:lpstr>
      <vt:lpstr>개발 일정 -보스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WAP Game 1</dc:title>
  <dc:creator>이문빈</dc:creator>
  <cp:lastModifiedBy>이문빈</cp:lastModifiedBy>
  <cp:revision>8</cp:revision>
  <dcterms:created xsi:type="dcterms:W3CDTF">2023-04-28T08:06:21Z</dcterms:created>
  <dcterms:modified xsi:type="dcterms:W3CDTF">2023-05-03T07:44:40Z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0x010100BE14D7F540F35B468BA64A314BA30FF0</vt:lpwstr>
  </property>
</Properties>
</file>

<file path=docProps/thumbnail.jpeg>
</file>